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761088480"/>
        <c:axId val="761090440"/>
        <c:axId val="0"/>
      </c:bar3DChart>
      <c:catAx>
        <c:axId val="761088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090440"/>
        <c:crosses val="autoZero"/>
        <c:auto val="1"/>
        <c:lblAlgn val="ctr"/>
        <c:lblOffset val="100"/>
        <c:noMultiLvlLbl val="0"/>
      </c:catAx>
      <c:valAx>
        <c:axId val="7610904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088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3/13/2017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47800" y="7581900"/>
            <a:ext cx="30327600" cy="26898600"/>
          </a:xfrm>
          <a:prstGeom prst="roundRect">
            <a:avLst>
              <a:gd name="adj" fmla="val 3005"/>
            </a:avLst>
          </a:prstGeom>
          <a:solidFill>
            <a:srgbClr val="FFFFFF">
              <a:alpha val="6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6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3/13/2017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r>
              <a:rPr lang="en-US" sz="8000" b="1" dirty="0" smtClean="0">
                <a:solidFill>
                  <a:schemeClr val="tx2"/>
                </a:solidFill>
                <a:effectLst>
                  <a:outerShdw blurRad="38100" dist="38100" dir="2700000" algn="tl">
                    <a:srgbClr val="000000">
                      <a:alpha val="43137"/>
                    </a:srgbClr>
                  </a:outerShdw>
                </a:effectLst>
                <a:latin typeface="Arial Black" pitchFamily="34" charset="0"/>
              </a:rP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27"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1"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7"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39"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0"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1"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2"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3"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4"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5"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6"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7"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8" name="Chart 38"/>
          <p:cNvGraphicFramePr>
            <a:graphicFrameLocks/>
          </p:cNvGraphicFramePr>
          <p:nvPr>
            <p:extLst>
              <p:ext uri="{D42A27DB-BD31-4B8C-83A1-F6EECF244321}">
                <p14:modId xmlns:p14="http://schemas.microsoft.com/office/powerpoint/2010/main" val="1729275665"/>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0" name="TextBox 49"/>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1" name="Chart 29"/>
          <p:cNvGraphicFramePr>
            <a:graphicFrameLocks/>
          </p:cNvGraphicFramePr>
          <p:nvPr>
            <p:extLst>
              <p:ext uri="{D42A27DB-BD31-4B8C-83A1-F6EECF244321}">
                <p14:modId xmlns:p14="http://schemas.microsoft.com/office/powerpoint/2010/main" val="4266220361"/>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3"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4"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5"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8"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a:t>
            </a:r>
            <a:r>
              <a:rPr lang="en-US" sz="3200" dirty="0" smtClean="0">
                <a:solidFill>
                  <a:schemeClr val="accent1"/>
                </a:solidFill>
                <a:latin typeface="Arial" panose="020B0604020202020204" pitchFamily="34" charset="0"/>
                <a:cs typeface="Arial" panose="020B0604020202020204" pitchFamily="34" charset="0"/>
              </a:rPr>
              <a:t>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3DAC9C-9221-4FAB-8BDE-EB5830B28AE9}"/>
</file>

<file path=customXml/itemProps2.xml><?xml version="1.0" encoding="utf-8"?>
<ds:datastoreItem xmlns:ds="http://schemas.openxmlformats.org/officeDocument/2006/customXml" ds:itemID="{4AB8681D-B5F5-4260-AD9D-CB0CB92588F6}"/>
</file>

<file path=customXml/itemProps3.xml><?xml version="1.0" encoding="utf-8"?>
<ds:datastoreItem xmlns:ds="http://schemas.openxmlformats.org/officeDocument/2006/customXml" ds:itemID="{4703BAFE-2AA2-49B1-A328-3E45FB4F53C8}"/>
</file>

<file path=docProps/app.xml><?xml version="1.0" encoding="utf-8"?>
<Properties xmlns="http://schemas.openxmlformats.org/officeDocument/2006/extended-properties" xmlns:vt="http://schemas.openxmlformats.org/officeDocument/2006/docPropsVTypes">
  <Template/>
  <TotalTime>356</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31</cp:revision>
  <dcterms:created xsi:type="dcterms:W3CDTF">2012-03-16T16:35:55Z</dcterms:created>
  <dcterms:modified xsi:type="dcterms:W3CDTF">2017-03-13T21:04:33Z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